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1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1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75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91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4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7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5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C65A49B-31FE-4AB3-A9D4-57386BA84ECA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A430E3A-A7A0-4267-B30B-CD4B2321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18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protest movements effective ways to bring social and political change?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Kaleigh Anastasia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3996250"/>
            <a:ext cx="4214641" cy="2778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76" y="4046670"/>
            <a:ext cx="3983865" cy="26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WOMEN’S MARCH ON WASHINGTON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3" y="2160369"/>
            <a:ext cx="1545511" cy="28100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47" y="2279046"/>
            <a:ext cx="1482624" cy="2695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65" y="2279046"/>
            <a:ext cx="1504561" cy="2735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37" y="2325043"/>
            <a:ext cx="1531101" cy="2783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62" y="2325043"/>
            <a:ext cx="1568768" cy="2645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83" y="2084777"/>
            <a:ext cx="1719232" cy="31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 Conclusion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Protest Movements throughout history have succeeded in making a social and political change.</a:t>
            </a:r>
          </a:p>
          <a:p>
            <a:endParaRPr lang="en-US" dirty="0" smtClean="0"/>
          </a:p>
          <a:p>
            <a:r>
              <a:rPr lang="en-US" dirty="0" smtClean="0"/>
              <a:t>Some Leaders who are famous from protests they have lead and the difference they made:</a:t>
            </a:r>
          </a:p>
          <a:p>
            <a:pPr lvl="1"/>
            <a:r>
              <a:rPr lang="en-US" dirty="0" smtClean="0"/>
              <a:t>Martin Luther King Jr. – civil rights activist, known for civil disobedience</a:t>
            </a:r>
          </a:p>
          <a:p>
            <a:pPr lvl="1"/>
            <a:r>
              <a:rPr lang="en-US" dirty="0"/>
              <a:t>Mahatma </a:t>
            </a:r>
            <a:r>
              <a:rPr lang="en-US" dirty="0" smtClean="0"/>
              <a:t>Gandhi – civil rights activist, known for civil disobedience</a:t>
            </a:r>
          </a:p>
          <a:p>
            <a:pPr lvl="1"/>
            <a:r>
              <a:rPr lang="en-US" dirty="0" smtClean="0"/>
              <a:t>Elizabeth Cady Stanton – suffragist, social activist</a:t>
            </a:r>
          </a:p>
          <a:p>
            <a:pPr lvl="1"/>
            <a:r>
              <a:rPr lang="en-US" dirty="0" smtClean="0"/>
              <a:t>Susan B. Anthony – suffragist, women’s rights activist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507" y="5477131"/>
            <a:ext cx="2312748" cy="1298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320" y="5268631"/>
            <a:ext cx="1377453" cy="1589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753" y="2912366"/>
            <a:ext cx="1161166" cy="1743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3" y="5082906"/>
            <a:ext cx="1260506" cy="17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Works Cited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0013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“Protest Movements: Are Protest Movements Effective Ways of Bringing about </a:t>
            </a:r>
            <a:r>
              <a:rPr lang="en-US" sz="2000" dirty="0" smtClean="0"/>
              <a:t>Social </a:t>
            </a:r>
            <a:r>
              <a:rPr lang="en-US" sz="2000" dirty="0"/>
              <a:t>and Political Change?” </a:t>
            </a:r>
            <a:r>
              <a:rPr lang="en-US" sz="2000" i="1" dirty="0"/>
              <a:t>Issues &amp; Controversies, </a:t>
            </a:r>
            <a:r>
              <a:rPr lang="en-US" sz="2000" dirty="0"/>
              <a:t>6 Feb. 2012, </a:t>
            </a:r>
            <a:r>
              <a:rPr lang="en-US" sz="2000" i="1" dirty="0"/>
              <a:t>Facts on File, </a:t>
            </a:r>
            <a:r>
              <a:rPr lang="en-US" sz="2000" dirty="0"/>
              <a:t>icof.infobaselearning.com/</a:t>
            </a:r>
            <a:r>
              <a:rPr lang="en-US" sz="2000" dirty="0" err="1"/>
              <a:t>icofprintarticle</a:t>
            </a:r>
            <a:r>
              <a:rPr lang="en-US" sz="2000" dirty="0"/>
              <a:t>. Accessed 14 Feb. 2017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“</a:t>
            </a:r>
            <a:r>
              <a:rPr lang="en-US" sz="2000" dirty="0"/>
              <a:t>Readers’ Thoughts on ‘Occupy’ Movements.” Statesman Journal. </a:t>
            </a:r>
            <a:r>
              <a:rPr lang="en-US" sz="2000" dirty="0" err="1"/>
              <a:t>Proquest</a:t>
            </a:r>
            <a:r>
              <a:rPr lang="en-US" sz="2000" dirty="0"/>
              <a:t>, search.proquest.com/</a:t>
            </a:r>
            <a:r>
              <a:rPr lang="en-US" sz="2000" dirty="0" err="1"/>
              <a:t>gannettnews</a:t>
            </a:r>
            <a:r>
              <a:rPr lang="en-US" sz="2000" dirty="0"/>
              <a:t>/</a:t>
            </a:r>
            <a:r>
              <a:rPr lang="en-US" sz="2000" dirty="0" err="1"/>
              <a:t>printviewfile?accountid</a:t>
            </a:r>
            <a:r>
              <a:rPr lang="en-US" sz="2000" dirty="0"/>
              <a:t>=37636. Accessed 16 Feb. 2017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Weldon</a:t>
            </a:r>
            <a:r>
              <a:rPr lang="en-US" sz="2000" dirty="0"/>
              <a:t>, Laurel S. “When Protest Makes Policy: How Social Movements Represent Disadvantaged Groups.” </a:t>
            </a:r>
            <a:r>
              <a:rPr lang="en-US" sz="2000" i="1" dirty="0"/>
              <a:t>Critical Dialogue</a:t>
            </a:r>
            <a:r>
              <a:rPr lang="en-US" sz="2000" dirty="0"/>
              <a:t>, vol. 10, no. 3, 3 Sept. 2012. </a:t>
            </a:r>
            <a:r>
              <a:rPr lang="en-US" sz="2000" i="1" dirty="0" err="1"/>
              <a:t>Proquest</a:t>
            </a:r>
            <a:r>
              <a:rPr lang="en-US" sz="2000" dirty="0"/>
              <a:t>, doi:10.1017/S1537592712001090. Accessed 14 Feb. 2017.</a:t>
            </a:r>
            <a:endParaRPr lang="en-US" sz="2000" dirty="0"/>
          </a:p>
          <a:p>
            <a:r>
              <a:rPr lang="en-US" sz="2000" dirty="0" err="1"/>
              <a:t>Parlapiano</a:t>
            </a:r>
            <a:r>
              <a:rPr lang="en-US" sz="2000" dirty="0"/>
              <a:t>, Tim Wallace and Alicia. "Crowd Scientists Say Women's March in Washington Had 3 Times as Many People as Trump's Inauguration." </a:t>
            </a:r>
            <a:r>
              <a:rPr lang="en-US" sz="2000" i="1" dirty="0"/>
              <a:t>The New York Times</a:t>
            </a:r>
            <a:r>
              <a:rPr lang="en-US" sz="2000" dirty="0"/>
              <a:t>. The New York Times, 22 Jan. 2017. Web. 23 May 2017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Agrawal, Nina. "How the Women's March Came into Being." </a:t>
            </a:r>
            <a:r>
              <a:rPr lang="en-US" sz="2000" i="1" dirty="0"/>
              <a:t>Los Angeles Times</a:t>
            </a:r>
            <a:r>
              <a:rPr lang="en-US" sz="2000" dirty="0"/>
              <a:t>. Los Angeles Times, 21 Jan. 2017. Web. 23 May 2017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Pictures:</a:t>
            </a:r>
          </a:p>
          <a:p>
            <a:r>
              <a:rPr lang="en-US" sz="2000" b="1" dirty="0" smtClean="0"/>
              <a:t>Google Images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9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What is a </a:t>
            </a: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protest movement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 large or small group of people getting together in a public area or on the streets to express their opposition to a policy, leader, or an idea.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9" y="3863663"/>
            <a:ext cx="3992449" cy="299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555" y="4012614"/>
            <a:ext cx="3428129" cy="2696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26" y="4653874"/>
            <a:ext cx="2929801" cy="17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Protests throughout history that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succeeded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in making a change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3051"/>
            <a:ext cx="8280042" cy="4124414"/>
          </a:xfrm>
        </p:spPr>
        <p:txBody>
          <a:bodyPr>
            <a:normAutofit fontScale="62500" lnSpcReduction="20000"/>
          </a:bodyPr>
          <a:lstStyle/>
          <a:p>
            <a:r>
              <a:rPr lang="en-US" sz="2400" b="1" u="sng" dirty="0" smtClean="0"/>
              <a:t>The Boston Tea Party 1773</a:t>
            </a:r>
            <a:endParaRPr lang="en-US" sz="2400" dirty="0" smtClean="0"/>
          </a:p>
          <a:p>
            <a:r>
              <a:rPr lang="en-US" sz="2400" dirty="0" smtClean="0"/>
              <a:t>Opposing the Tea Act (gave Britain too much power)</a:t>
            </a:r>
          </a:p>
          <a:p>
            <a:r>
              <a:rPr lang="en-US" sz="2400" dirty="0" smtClean="0"/>
              <a:t>Protesters disguised themselves as </a:t>
            </a:r>
            <a:r>
              <a:rPr lang="en-US" sz="2400" dirty="0" smtClean="0"/>
              <a:t>Native Americans</a:t>
            </a:r>
            <a:endParaRPr lang="en-US" sz="2400" dirty="0" smtClean="0"/>
          </a:p>
          <a:p>
            <a:r>
              <a:rPr lang="en-US" sz="2400" dirty="0" smtClean="0"/>
              <a:t>Dumped 342 barrels of tea into the Boston Harbor.</a:t>
            </a:r>
          </a:p>
          <a:p>
            <a:pPr marL="0" indent="0">
              <a:buNone/>
            </a:pPr>
            <a:r>
              <a:rPr lang="en-US" sz="2400" b="1" dirty="0" smtClean="0"/>
              <a:t>Did this work? – Yes. Britain eventually got rid of the Tea Act shortly after this protest. 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Martin Luther King’s Civil Rights March on Washington and civil disobedience (Sit ins, boycotts.) 1963</a:t>
            </a:r>
          </a:p>
          <a:p>
            <a:r>
              <a:rPr lang="en-US" sz="2400" dirty="0" smtClean="0"/>
              <a:t>Led more than 200,000 people on a march on Washington D.C.</a:t>
            </a:r>
          </a:p>
          <a:p>
            <a:r>
              <a:rPr lang="en-US" sz="2400" dirty="0" smtClean="0"/>
              <a:t>Delivered his “I Have a Dream” speech</a:t>
            </a:r>
          </a:p>
          <a:p>
            <a:r>
              <a:rPr lang="en-US" sz="2400" dirty="0" smtClean="0"/>
              <a:t>He also led boycotts (Montgomery Bus boycott) and peaceful sit-ins (restaurants, movie theaters, etc.) </a:t>
            </a:r>
          </a:p>
          <a:p>
            <a:pPr marL="0" indent="0">
              <a:buNone/>
            </a:pPr>
            <a:r>
              <a:rPr lang="en-US" sz="2400" b="1" dirty="0" smtClean="0"/>
              <a:t>Did this work? – Yes. Although there is still racism today, no matter what color you are, in America we now have equal rights.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19" y="1867772"/>
            <a:ext cx="3703750" cy="2112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14" y="4055258"/>
            <a:ext cx="3595760" cy="27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More Protests throughout history that </a:t>
            </a:r>
            <a:r>
              <a:rPr lang="en-US" b="1" dirty="0" smtClean="0">
                <a:solidFill>
                  <a:schemeClr val="accent4"/>
                </a:solidFill>
              </a:rPr>
              <a:t>succeeded </a:t>
            </a:r>
            <a:r>
              <a:rPr lang="en-US" dirty="0" smtClean="0">
                <a:solidFill>
                  <a:schemeClr val="accent4"/>
                </a:solidFill>
              </a:rPr>
              <a:t>in making a change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41" y="2086377"/>
            <a:ext cx="7893676" cy="4090586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 smtClean="0"/>
              <a:t>Suffragist Movement: 1916</a:t>
            </a:r>
          </a:p>
          <a:p>
            <a:r>
              <a:rPr lang="en-US" sz="2000" dirty="0" smtClean="0"/>
              <a:t>Battle to give women the right to vote</a:t>
            </a:r>
          </a:p>
          <a:p>
            <a:r>
              <a:rPr lang="en-US" sz="2000" dirty="0" smtClean="0"/>
              <a:t>In the U.S. this involved many marches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b="1" dirty="0" smtClean="0"/>
              <a:t>Did this work? – Yes. There was hope President Woodrow Wilson would urge Congress to pass an amendment giving women the right to vote. Legislators passed the 19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Amendment. </a:t>
            </a:r>
          </a:p>
          <a:p>
            <a:r>
              <a:rPr lang="en-US" sz="2000" b="1" u="sng" dirty="0" smtClean="0"/>
              <a:t>Vietnam War Protests: late 60’s early 70’s</a:t>
            </a:r>
          </a:p>
          <a:p>
            <a:r>
              <a:rPr lang="en-US" sz="2000" dirty="0" smtClean="0"/>
              <a:t>End America’s involvement in Vietnam War</a:t>
            </a:r>
          </a:p>
          <a:p>
            <a:r>
              <a:rPr lang="en-US" sz="2000" dirty="0" smtClean="0"/>
              <a:t>Involved large demonstrations in Washington and on college campuses</a:t>
            </a:r>
          </a:p>
          <a:p>
            <a:pPr marL="0" indent="0">
              <a:buNone/>
            </a:pPr>
            <a:r>
              <a:rPr lang="en-US" sz="2000" b="1" dirty="0" smtClean="0"/>
              <a:t>Did this work? – Yes. Many people believe it was the single biggest factor in the U.S. withdrawing from Vietnam.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14" y="2010075"/>
            <a:ext cx="3753178" cy="2009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17" y="4236319"/>
            <a:ext cx="3629373" cy="234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Protest Movements throughout history that didn’t work out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5117"/>
            <a:ext cx="7648977" cy="4486275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u="sng" dirty="0" smtClean="0"/>
              <a:t>Occupy Wall Street – 2008</a:t>
            </a:r>
          </a:p>
          <a:p>
            <a:r>
              <a:rPr lang="en-US" sz="2000" dirty="0" smtClean="0"/>
              <a:t>The action of big </a:t>
            </a:r>
            <a:r>
              <a:rPr lang="en-US" sz="2000" dirty="0"/>
              <a:t>b</a:t>
            </a:r>
            <a:r>
              <a:rPr lang="en-US" sz="2000" dirty="0" smtClean="0"/>
              <a:t>anks on Wall Street contributed to one of the largest economic downfall since the Great Depression (1930s) </a:t>
            </a:r>
          </a:p>
          <a:p>
            <a:r>
              <a:rPr lang="en-US" sz="2000" dirty="0" smtClean="0"/>
              <a:t>Large groups set up camps in different economic centers – mainly Wall Street</a:t>
            </a:r>
          </a:p>
          <a:p>
            <a:pPr marL="0" indent="0">
              <a:buNone/>
            </a:pPr>
            <a:r>
              <a:rPr lang="en-US" sz="2000" b="1" dirty="0" smtClean="0"/>
              <a:t>Did this work? – Not quite. There was no clear cut leadership, it was not organized, and the demands were not very clear. </a:t>
            </a:r>
          </a:p>
          <a:p>
            <a:r>
              <a:rPr lang="en-US" sz="2000" b="1" u="sng" dirty="0" smtClean="0"/>
              <a:t>Standing Rock – 2017</a:t>
            </a:r>
          </a:p>
          <a:p>
            <a:r>
              <a:rPr lang="en-US" sz="2000" dirty="0" smtClean="0"/>
              <a:t>Protest to restrict access of Dakota Access Pipeline across sacred Native American Lands</a:t>
            </a:r>
          </a:p>
          <a:p>
            <a:r>
              <a:rPr lang="en-US" sz="2000" dirty="0" smtClean="0"/>
              <a:t>Corps of engineers declined access under President Obama, after President Trump took office, granted access and forcefully removed protesters</a:t>
            </a:r>
          </a:p>
          <a:p>
            <a:pPr marL="0" indent="0">
              <a:buNone/>
            </a:pPr>
            <a:r>
              <a:rPr lang="en-US" sz="2000" b="1" dirty="0" smtClean="0"/>
              <a:t>Did this work? – No. The pipeline is being built across Native Lands. </a:t>
            </a:r>
          </a:p>
          <a:p>
            <a:endParaRPr lang="en-US" sz="2400" b="1" u="sng" dirty="0" smtClean="0"/>
          </a:p>
          <a:p>
            <a:pPr marL="0" indent="0">
              <a:buNone/>
            </a:pPr>
            <a:endParaRPr lang="en-US" sz="2400" b="1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97" y="1995117"/>
            <a:ext cx="3684998" cy="1989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97" y="4408580"/>
            <a:ext cx="3684998" cy="20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Pros and Cons of Protests: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65" y="2561512"/>
            <a:ext cx="45966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Pros</a:t>
            </a:r>
          </a:p>
          <a:p>
            <a:endParaRPr lang="en-US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Voices being heard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be a peaceful way to oppose a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Healthy for the Democratic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778258" y="2417503"/>
            <a:ext cx="46235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turn violent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Strengthens the opinions of opponents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successful result can have unsuccessful consequences (Temperance Movement)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22" y="1964353"/>
            <a:ext cx="3237748" cy="2160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41" y="4643194"/>
            <a:ext cx="3395422" cy="17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Determining </a:t>
            </a:r>
            <a:r>
              <a:rPr lang="en-US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success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or </a:t>
            </a:r>
            <a:r>
              <a:rPr lang="en-US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failure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Protests: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465" y="1845535"/>
            <a:ext cx="7096260" cy="20957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more specific the goal, the easier to determine outcome</a:t>
            </a:r>
          </a:p>
          <a:p>
            <a:pPr lvl="1"/>
            <a:r>
              <a:rPr lang="en-US" sz="3200" dirty="0" smtClean="0"/>
              <a:t>Ex. Suffragist Movement: The right to vote. It was granted.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90151" y="4262372"/>
            <a:ext cx="7765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The broader the goal, the harder it is to determine outcome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Ex. Civil </a:t>
            </a:r>
            <a:r>
              <a:rPr lang="en-US" sz="3000" dirty="0" smtClean="0"/>
              <a:t>Rights</a:t>
            </a:r>
            <a:r>
              <a:rPr lang="en-US" sz="3200" dirty="0" smtClean="0"/>
              <a:t> Movement: There have been some success, not all objectives achieved.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4" y="1845535"/>
            <a:ext cx="3095223" cy="2321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595" y="3993835"/>
            <a:ext cx="3898864" cy="26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Opponents Opinions on Protest Movements: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“Some government leaders are not concerned with people sitting in tents or cheering outside in the freezing cold, they know you’re eventually going to just go home.”</a:t>
            </a:r>
          </a:p>
          <a:p>
            <a:endParaRPr lang="en-US" sz="2400" dirty="0" smtClean="0"/>
          </a:p>
          <a:p>
            <a:r>
              <a:rPr lang="en-US" sz="2400" dirty="0" smtClean="0"/>
              <a:t>“If people want to make a difference, they need to be felt. Not just seen and heard</a:t>
            </a:r>
            <a:r>
              <a:rPr lang="en-US" sz="2400" dirty="0" smtClean="0"/>
              <a:t>.”</a:t>
            </a:r>
          </a:p>
          <a:p>
            <a:endParaRPr lang="en-US" sz="2400" dirty="0" smtClean="0"/>
          </a:p>
          <a:p>
            <a:r>
              <a:rPr lang="en-US" sz="2400" dirty="0" smtClean="0"/>
              <a:t>“If protesters want to make a difference in their government, become an informed voter. Study the issues and become familiar with both sides.” </a:t>
            </a:r>
          </a:p>
        </p:txBody>
      </p:sp>
    </p:spTree>
    <p:extLst>
      <p:ext uri="{BB962C8B-B14F-4D97-AF65-F5344CB8AC3E}">
        <p14:creationId xmlns:p14="http://schemas.microsoft.com/office/powerpoint/2010/main" val="9913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Social Media’s Impact on Protest Movements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333" y="2174986"/>
            <a:ext cx="7979535" cy="46830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woman named Teresa Shook from Hawaii came up with an idea the day Donald Trump became president of the United States (November 8</a:t>
            </a:r>
            <a:r>
              <a:rPr lang="en-US" baseline="30000" dirty="0" smtClean="0"/>
              <a:t>th</a:t>
            </a:r>
            <a:r>
              <a:rPr lang="en-US" dirty="0" smtClean="0"/>
              <a:t>, 2016.)  This idea was called the Women’s March on </a:t>
            </a:r>
            <a:r>
              <a:rPr lang="en-US" dirty="0" smtClean="0"/>
              <a:t>Washington. (January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r>
              <a:rPr lang="en-US" dirty="0" smtClean="0"/>
              <a:t>.)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Shook created a Facebook event page calling for a march on Washington. </a:t>
            </a:r>
          </a:p>
          <a:p>
            <a:pPr lvl="1"/>
            <a:r>
              <a:rPr lang="en-US" dirty="0" smtClean="0"/>
              <a:t>That same night she got 40 responses. When she woke up, she had over 10,000.</a:t>
            </a:r>
          </a:p>
          <a:p>
            <a:pPr lvl="1"/>
            <a:r>
              <a:rPr lang="en-US" dirty="0" smtClean="0"/>
              <a:t>Later there became a Women’s Rights Website to be more organized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 only was there a march on Washington but all around the world.</a:t>
            </a:r>
          </a:p>
          <a:p>
            <a:pPr lvl="1"/>
            <a:r>
              <a:rPr lang="en-US" dirty="0" smtClean="0"/>
              <a:t>Crowd Scientists estimated half a million people came to the march in Washington alone.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800" b="1" u="sng" dirty="0" smtClean="0"/>
              <a:t>Because of </a:t>
            </a:r>
            <a:r>
              <a:rPr lang="en-US" sz="2800" b="1" u="sng" dirty="0" smtClean="0"/>
              <a:t>Social Media, there were marches all around the world that day, not just the United States. </a:t>
            </a: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3" y="3004458"/>
            <a:ext cx="3434440" cy="25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7363</TotalTime>
  <Words>1044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Banded</vt:lpstr>
      <vt:lpstr>Are protest movements effective ways to bring social and political change?</vt:lpstr>
      <vt:lpstr>What is a protest movement?</vt:lpstr>
      <vt:lpstr>Protests throughout history that succeeded in making a change</vt:lpstr>
      <vt:lpstr>More Protests throughout history that succeeded in making a change</vt:lpstr>
      <vt:lpstr>Protest Movements throughout history that didn’t work out</vt:lpstr>
      <vt:lpstr>Pros and Cons of Protests:</vt:lpstr>
      <vt:lpstr>Determining success or failure of Protests:</vt:lpstr>
      <vt:lpstr>Opponents Opinions on Protest Movements:</vt:lpstr>
      <vt:lpstr>Social Media’s Impact on Protest Movements </vt:lpstr>
      <vt:lpstr>WOMEN’S MARCH ON WASHINGTON </vt:lpstr>
      <vt:lpstr>In Conclusion</vt:lpstr>
      <vt:lpstr>Works Cited</vt:lpstr>
    </vt:vector>
  </TitlesOfParts>
  <Company>Olean 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protest movements effective ways to bring social and political change?</dc:title>
  <dc:creator>user</dc:creator>
  <cp:lastModifiedBy>user</cp:lastModifiedBy>
  <cp:revision>40</cp:revision>
  <dcterms:created xsi:type="dcterms:W3CDTF">2017-05-04T12:58:10Z</dcterms:created>
  <dcterms:modified xsi:type="dcterms:W3CDTF">2017-05-23T13:53:23Z</dcterms:modified>
</cp:coreProperties>
</file>